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09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95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6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1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72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05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39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14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7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AD60A-4721-4A45-BD96-5D6142896296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16952-B4C7-4D62-A68B-8F168C358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92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gosvo.ru/support/42/5/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gosvo.ru/fgosvo/index/1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e.ru/sveden/education" TargetMode="External"/><Relationship Id="rId2" Type="http://schemas.openxmlformats.org/officeDocument/2006/relationships/hyperlink" Target="https://donstu.ru/sveden/education/eduop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tmn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donstu.ru/Plans/Plan.aspx?id=44245" TargetMode="External"/><Relationship Id="rId2" Type="http://schemas.openxmlformats.org/officeDocument/2006/relationships/hyperlink" Target="https://donstu.ru/sveden/education/eduop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tmn.ru/" TargetMode="External"/><Relationship Id="rId4" Type="http://schemas.openxmlformats.org/officeDocument/2006/relationships/hyperlink" Target="https://www.hse.ru/sveden/educ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/>
              <a:t>Список </a:t>
            </a:r>
            <a:r>
              <a:rPr lang="ru-RU" sz="4000" b="1"/>
              <a:t>информационных </a:t>
            </a:r>
            <a:r>
              <a:rPr lang="ru-RU" sz="4000" b="1" smtClean="0"/>
              <a:t>ресурсов </a:t>
            </a:r>
            <a:br>
              <a:rPr lang="ru-RU" sz="4000" b="1" smtClean="0"/>
            </a:br>
            <a:r>
              <a:rPr lang="ru-RU" sz="4000" b="1" smtClean="0"/>
              <a:t>по дисциплине «Современные тенденции развития общего и профессионального образования»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smtClean="0"/>
              <a:t>профессор, кандидат искусствоведения</a:t>
            </a:r>
          </a:p>
          <a:p>
            <a:pPr algn="r"/>
            <a:r>
              <a:rPr lang="ru-RU" b="1" smtClean="0"/>
              <a:t>Показанник Елена Владимировна</a:t>
            </a: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282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/>
              <a:t>Федеральные государственные </a:t>
            </a:r>
            <a:r>
              <a:rPr lang="ru-RU" sz="3200" b="1"/>
              <a:t>образовательные </a:t>
            </a:r>
            <a:r>
              <a:rPr lang="ru-RU" sz="3200" b="1" smtClean="0"/>
              <a:t>стандарты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1484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Сайт: </a:t>
            </a:r>
          </a:p>
          <a:p>
            <a:pPr marL="0" indent="0">
              <a:buNone/>
            </a:pPr>
            <a:r>
              <a:rPr lang="ru-RU" b="1" u="sng" dirty="0" smtClean="0">
                <a:hlinkClick r:id="rId2"/>
              </a:rPr>
              <a:t>http://fgosvo.ru/support/42/5/7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6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Примерные основные образовательные программы (</a:t>
            </a:r>
            <a:r>
              <a:rPr lang="ru-RU" sz="3200" b="1" err="1"/>
              <a:t>ПрООП</a:t>
            </a:r>
            <a:r>
              <a:rPr lang="ru-RU" sz="3200" b="1" smtClean="0"/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7" y="27899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Сайт:</a:t>
            </a:r>
          </a:p>
          <a:p>
            <a:pPr marL="0" indent="0">
              <a:buNone/>
            </a:pP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fgosvo.ru/fgosvo/index/19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79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89569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/>
              <a:t>Основные образовательные программы (</a:t>
            </a:r>
            <a:r>
              <a:rPr lang="ru-RU" sz="3200" b="1"/>
              <a:t>ООП</a:t>
            </a:r>
            <a:r>
              <a:rPr lang="ru-RU" sz="3200" b="1" smtClean="0"/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Сайты: </a:t>
            </a:r>
            <a:endParaRPr lang="ru-RU" dirty="0" smtClean="0"/>
          </a:p>
          <a:p>
            <a:r>
              <a:rPr lang="en-US" dirty="0">
                <a:hlinkClick r:id="rId2"/>
              </a:rPr>
              <a:t>https://donstu.ru/sveden/education/eduop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www.hse.ru/sveden/education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https://www.utmn.ru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67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1009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/>
              <a:t>Учебно-методические комплексы и рабочие программы дисциплин (УМК и </a:t>
            </a:r>
            <a:r>
              <a:rPr lang="ru-RU" sz="3200" b="1"/>
              <a:t>РПД</a:t>
            </a:r>
            <a:r>
              <a:rPr lang="ru-RU" sz="3200" b="1" smtClean="0"/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377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Сайты: </a:t>
            </a:r>
          </a:p>
          <a:p>
            <a:r>
              <a:rPr lang="en-US" dirty="0">
                <a:hlinkClick r:id="rId2"/>
              </a:rPr>
              <a:t>https://donstu.ru/sveden/education/eduop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далее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edu.donstu.ru/Plans/Plan.aspx?id=44245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https://www.hse.ru/sveden/education</a:t>
            </a:r>
            <a:endParaRPr lang="ru-RU" dirty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://www.utmn.ru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5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Широкоэкранный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Список информационных ресурсов  по дисциплине «Современные тенденции развития общего и профессионального образования» </vt:lpstr>
      <vt:lpstr>Федеральные государственные образовательные стандарты</vt:lpstr>
      <vt:lpstr>Примерные основные образовательные программы (ПрООП)</vt:lpstr>
      <vt:lpstr>Основные образовательные программы (ООП)</vt:lpstr>
      <vt:lpstr>Учебно-методические комплексы и рабочие программы дисциплин (УМК и РПД)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Список информационных ресурсов  по дисциплине «Современные тенденции развития общего и профессионального образования» </dc:title>
  <dc:creator>Елена</dc:creator>
  <cp:lastModifiedBy>Елена</cp:lastModifiedBy>
  <cp:revision>1</cp:revision>
  <dcterms:created xsi:type="dcterms:W3CDTF">2022-11-26T13:22:04Z</dcterms:created>
  <dcterms:modified xsi:type="dcterms:W3CDTF">2022-11-26T13:22:14Z</dcterms:modified>
</cp:coreProperties>
</file>